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24" r:id="rId6"/>
    <p:sldId id="318" r:id="rId7"/>
    <p:sldId id="330" r:id="rId8"/>
    <p:sldId id="319" r:id="rId9"/>
    <p:sldId id="320" r:id="rId10"/>
    <p:sldId id="317" r:id="rId11"/>
    <p:sldId id="329" r:id="rId12"/>
    <p:sldId id="331" r:id="rId13"/>
    <p:sldId id="332" r:id="rId14"/>
    <p:sldId id="335" r:id="rId15"/>
    <p:sldId id="339" r:id="rId16"/>
    <p:sldId id="334" r:id="rId17"/>
    <p:sldId id="341" r:id="rId18"/>
    <p:sldId id="336" r:id="rId19"/>
    <p:sldId id="310" r:id="rId20"/>
    <p:sldId id="340" r:id="rId21"/>
    <p:sldId id="342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22.08.2019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22.08.2019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22.08.2019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2107096"/>
            <a:ext cx="6334539" cy="4750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434975" y="984250"/>
            <a:ext cx="8229600" cy="10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SQL Saturday #856 </a:t>
            </a:r>
            <a:r>
              <a:rPr lang="en-US" sz="3200" dirty="0" err="1" smtClean="0"/>
              <a:t>Rheinland</a:t>
            </a:r>
            <a:endParaRPr lang="en-US" sz="3200" dirty="0" smtClean="0"/>
          </a:p>
          <a:p>
            <a:r>
              <a:rPr lang="en-US" sz="3200" dirty="0" smtClean="0"/>
              <a:t>25. Mai 2019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http://www.sqlsaturday.com/856</a:t>
            </a:r>
          </a:p>
          <a:p>
            <a:endParaRPr lang="de-DE" sz="2200" dirty="0" smtClean="0">
              <a:solidFill>
                <a:srgbClr val="90C618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#880 </a:t>
            </a:r>
            <a:r>
              <a:rPr lang="en-US" sz="3200" dirty="0" err="1" smtClean="0"/>
              <a:t>München</a:t>
            </a:r>
            <a:endParaRPr lang="en-US" sz="3200" dirty="0"/>
          </a:p>
          <a:p>
            <a:r>
              <a:rPr lang="en-US" sz="3200" dirty="0"/>
              <a:t>19. </a:t>
            </a:r>
            <a:r>
              <a:rPr lang="en-US" sz="3200" dirty="0" err="1"/>
              <a:t>Oktober</a:t>
            </a:r>
            <a:r>
              <a:rPr lang="en-US" sz="3200" dirty="0"/>
              <a:t> 2019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www.sqlsaturday.com/880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880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18.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2019 </a:t>
            </a:r>
            <a:r>
              <a:rPr lang="en-US" sz="3200" dirty="0"/>
              <a:t>- </a:t>
            </a:r>
            <a:r>
              <a:rPr lang="de-DE" sz="2200" dirty="0">
                <a:solidFill>
                  <a:srgbClr val="90C618"/>
                </a:solidFill>
              </a:rPr>
              <a:t>http://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www.sqlsaturday.com/880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8986" y="463307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39" y="1889550"/>
            <a:ext cx="870008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SQL Server Workshop: SQL 2019, Big Data Clusters, and Azure Data</a:t>
            </a:r>
            <a:br>
              <a:rPr lang="en-US" sz="2000" b="1" dirty="0"/>
            </a:br>
            <a:r>
              <a:rPr lang="en-US" sz="2000" dirty="0" smtClean="0"/>
              <a:t>Bob Ward, Buck Woody, Anna Thomas, Benjamin </a:t>
            </a:r>
            <a:r>
              <a:rPr lang="en-US" sz="2000" dirty="0" err="1" smtClean="0"/>
              <a:t>Weissman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Modern Data Warehouse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Tillmann</a:t>
            </a:r>
            <a:r>
              <a:rPr lang="en-US" sz="2000" dirty="0"/>
              <a:t> </a:t>
            </a:r>
            <a:r>
              <a:rPr lang="en-US" sz="2000" dirty="0" err="1"/>
              <a:t>Eitelberg</a:t>
            </a:r>
            <a:r>
              <a:rPr lang="en-US" sz="2000" dirty="0"/>
              <a:t>, Gabi </a:t>
            </a:r>
            <a:r>
              <a:rPr lang="en-US" sz="2000" dirty="0" err="1"/>
              <a:t>Münster</a:t>
            </a:r>
            <a:r>
              <a:rPr lang="en-US" sz="2000" dirty="0"/>
              <a:t>, Oliver Engels</a:t>
            </a:r>
            <a:r>
              <a:rPr lang="en-US" sz="2000" b="1" dirty="0"/>
              <a:t/>
            </a:r>
            <a:br>
              <a:rPr lang="en-US" sz="2000" b="1" dirty="0"/>
            </a:b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SQL Server on </a:t>
            </a:r>
            <a:r>
              <a:rPr lang="en-US" sz="2000" b="1" dirty="0" smtClean="0"/>
              <a:t>Linux</a:t>
            </a:r>
            <a:br>
              <a:rPr lang="en-US" sz="2000" b="1" dirty="0" smtClean="0"/>
            </a:br>
            <a:r>
              <a:rPr lang="en-US" sz="2000" dirty="0" smtClean="0"/>
              <a:t>Benjamin </a:t>
            </a:r>
            <a:r>
              <a:rPr lang="en-US" sz="2000" dirty="0" err="1"/>
              <a:t>Kettner</a:t>
            </a:r>
            <a:r>
              <a:rPr lang="en-US" sz="2000" dirty="0"/>
              <a:t> and Frank Geisler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Power BI Embedded Sample Solution with RLS Access to the </a:t>
            </a:r>
            <a:r>
              <a:rPr lang="en-US" sz="2000" b="1" dirty="0" err="1"/>
              <a:t>on-premise</a:t>
            </a:r>
            <a:r>
              <a:rPr lang="en-US" sz="2000" b="1" dirty="0"/>
              <a:t> </a:t>
            </a:r>
            <a:r>
              <a:rPr lang="en-US" sz="2000" b="1" dirty="0" smtClean="0"/>
              <a:t>Data</a:t>
            </a:r>
            <a:br>
              <a:rPr lang="en-US" sz="2000" b="1" dirty="0" smtClean="0"/>
            </a:br>
            <a:r>
              <a:rPr lang="en-US" sz="2000" dirty="0" smtClean="0"/>
              <a:t>Georg </a:t>
            </a:r>
            <a:r>
              <a:rPr lang="en-US" sz="2000" dirty="0" err="1"/>
              <a:t>Gamsjäger</a:t>
            </a:r>
            <a:endParaRPr lang="en-US" sz="2000" dirty="0"/>
          </a:p>
        </p:txBody>
      </p:sp>
      <p:pic>
        <p:nvPicPr>
          <p:cNvPr id="1026" name="Picture 2" descr="Image result for sold ou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470" y="1990487"/>
            <a:ext cx="1337556" cy="91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</a:t>
            </a:r>
            <a:r>
              <a:rPr lang="en-US" dirty="0" smtClean="0"/>
              <a:t>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2937753"/>
            <a:ext cx="8229600" cy="3345572"/>
          </a:xfrm>
        </p:spPr>
        <p:txBody>
          <a:bodyPr/>
          <a:lstStyle/>
          <a:p>
            <a:r>
              <a:rPr lang="de-DE" sz="2800" dirty="0"/>
              <a:t>4 Tracks für jeweils 20 Teilnehmer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Track </a:t>
            </a:r>
            <a:r>
              <a:rPr lang="en-US" sz="2800" dirty="0"/>
              <a:t>1: Analytics, Data Delivery,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Track </a:t>
            </a:r>
            <a:r>
              <a:rPr lang="en-US" sz="2800" dirty="0"/>
              <a:t>2: Business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Track </a:t>
            </a:r>
            <a:r>
              <a:rPr lang="en-US" sz="2800" dirty="0"/>
              <a:t>3: Infrastructure &amp; Administration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Track </a:t>
            </a:r>
            <a:r>
              <a:rPr lang="en-US" sz="2800" dirty="0"/>
              <a:t>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56" y="979926"/>
            <a:ext cx="8553161" cy="1173070"/>
          </a:xfrm>
          <a:prstGeom prst="rect">
            <a:avLst/>
          </a:prstGeom>
        </p:spPr>
      </p:pic>
      <p:pic>
        <p:nvPicPr>
          <p:cNvPr id="2050" name="Picture 2" descr="Image result for early bird tick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88" y="298450"/>
            <a:ext cx="3215354" cy="273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75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</a:t>
            </a:r>
            <a:r>
              <a:rPr lang="en-US" dirty="0" err="1" smtClean="0"/>
              <a:t>Konferenz</a:t>
            </a:r>
            <a:r>
              <a:rPr lang="en-US" dirty="0" smtClean="0"/>
              <a:t> 2020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88" y="1380432"/>
            <a:ext cx="8458720" cy="40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0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934" y="2182271"/>
            <a:ext cx="3598358" cy="359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515390" y="285806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Bag stuffing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PASS Booth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Registration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Room </a:t>
            </a:r>
            <a:r>
              <a:rPr lang="en-US" sz="2800" dirty="0" smtClean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Coordinators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and more…</a:t>
            </a:r>
            <a:endParaRPr lang="en-US" sz="2800" dirty="0">
              <a:solidFill>
                <a:srgbClr val="595959"/>
              </a:solidFill>
              <a:latin typeface="+mn-lt"/>
              <a:ea typeface="Segoe"/>
              <a:cs typeface="Segoe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56029" y="5780628"/>
            <a:ext cx="748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http://bit.ly/SQLSat880-Volunteers</a:t>
            </a:r>
          </a:p>
        </p:txBody>
      </p:sp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mehr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SQL </a:t>
            </a:r>
            <a:r>
              <a:rPr lang="en-US" sz="4000" dirty="0" err="1" smtClean="0"/>
              <a:t>Konferenz</a:t>
            </a:r>
            <a:r>
              <a:rPr lang="en-US" sz="4000" dirty="0" smtClean="0"/>
              <a:t>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SQL Saturday </a:t>
            </a:r>
            <a:r>
              <a:rPr lang="en-US" sz="4000" dirty="0" err="1" smtClean="0"/>
              <a:t>Rheinland</a:t>
            </a:r>
            <a:r>
              <a:rPr lang="en-US" sz="4000" dirty="0" smtClean="0"/>
              <a:t> 2020</a:t>
            </a:r>
            <a:endParaRPr lang="en-US" sz="400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84163" cy="365125"/>
          </a:xfrm>
        </p:spPr>
        <p:txBody>
          <a:bodyPr/>
          <a:lstStyle/>
          <a:p>
            <a:fld id="{795D9CE8-0076-4741-9769-3232C38C540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434975" y="6503988"/>
            <a:ext cx="404610" cy="365125"/>
          </a:xfrm>
        </p:spPr>
        <p:txBody>
          <a:bodyPr/>
          <a:lstStyle/>
          <a:p>
            <a:fld id="{A3287E18-BE3A-4EBF-9680-4BAABA87F37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el 7"/>
          <p:cNvSpPr>
            <a:spLocks noGrp="1"/>
          </p:cNvSpPr>
          <p:nvPr>
            <p:ph type="title"/>
          </p:nvPr>
        </p:nvSpPr>
        <p:spPr>
          <a:xfrm>
            <a:off x="434975" y="298450"/>
            <a:ext cx="8229600" cy="685800"/>
          </a:xfrm>
        </p:spPr>
        <p:txBody>
          <a:bodyPr/>
          <a:lstStyle/>
          <a:p>
            <a:r>
              <a:rPr lang="en-US" dirty="0" err="1" smtClean="0"/>
              <a:t>Danke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628" y="1501488"/>
            <a:ext cx="6486294" cy="123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ymatrix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19752"/>
            <a:ext cx="8198627" cy="129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14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/>
              <a:t>Andre Essing</a:t>
            </a:r>
            <a:br>
              <a:rPr lang="de-DE" sz="1800"/>
            </a:br>
            <a:r>
              <a:rPr lang="de-DE" sz="1800">
                <a:hlinkClick r:id="rId3"/>
              </a:rPr>
              <a:t>aes@sqlpass.de</a:t>
            </a:r>
            <a:endParaRPr lang="de-DE" sz="180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Essentials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</a:t>
            </a:r>
            <a:r>
              <a:rPr lang="de-DE" sz="1800" dirty="0" err="1"/>
              <a:t>Saturdays</a:t>
            </a:r>
            <a:endParaRPr lang="de-DE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31357" y="1413176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b="1" dirty="0" smtClean="0"/>
              <a:t>12.09.2019</a:t>
            </a:r>
            <a:br>
              <a:rPr lang="de-DE" sz="1900" b="1" dirty="0" smtClean="0"/>
            </a:br>
            <a:r>
              <a:rPr lang="de-DE" sz="1900" dirty="0" err="1" smtClean="0"/>
              <a:t>DevOps</a:t>
            </a:r>
            <a:r>
              <a:rPr lang="de-DE" sz="1900" dirty="0" smtClean="0"/>
              <a:t> - </a:t>
            </a:r>
            <a:r>
              <a:rPr lang="de-DE" sz="1900" i="1" dirty="0" smtClean="0"/>
              <a:t>Sebastian Spross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b="1" dirty="0" smtClean="0"/>
              <a:t>24.10.2019</a:t>
            </a:r>
            <a:r>
              <a:rPr lang="de-DE" sz="1900" dirty="0" smtClean="0"/>
              <a:t/>
            </a:r>
            <a:br>
              <a:rPr lang="de-DE" sz="1900" dirty="0" smtClean="0"/>
            </a:br>
            <a:r>
              <a:rPr lang="de-DE" sz="1900" dirty="0" err="1" smtClean="0"/>
              <a:t>Kubernetes</a:t>
            </a:r>
            <a:r>
              <a:rPr lang="de-DE" sz="1900" dirty="0" smtClean="0"/>
              <a:t> - </a:t>
            </a:r>
            <a:r>
              <a:rPr lang="de-DE" sz="1900" i="1" dirty="0" smtClean="0"/>
              <a:t>Daniel Meixner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b="1" dirty="0" smtClean="0"/>
              <a:t>14.11.2019</a:t>
            </a:r>
            <a:r>
              <a:rPr lang="de-DE" sz="1900" dirty="0" smtClean="0"/>
              <a:t/>
            </a:r>
            <a:br>
              <a:rPr lang="de-DE" sz="1900" dirty="0" smtClean="0"/>
            </a:br>
            <a:r>
              <a:rPr lang="de-DE" sz="1900" dirty="0" err="1" smtClean="0"/>
              <a:t>t.b.d</a:t>
            </a:r>
            <a:r>
              <a:rPr lang="de-DE" sz="1900" dirty="0" smtClean="0"/>
              <a:t>. - </a:t>
            </a:r>
            <a:r>
              <a:rPr lang="de-DE" sz="1900" i="1" dirty="0" smtClean="0"/>
              <a:t>Christoph Seck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b="1" dirty="0" smtClean="0"/>
              <a:t>12.12.2019</a:t>
            </a:r>
            <a:r>
              <a:rPr lang="de-DE" sz="1900" dirty="0" smtClean="0"/>
              <a:t/>
            </a:r>
            <a:br>
              <a:rPr lang="de-DE" sz="1900" dirty="0" smtClean="0"/>
            </a:br>
            <a:r>
              <a:rPr lang="de-DE" sz="1900" dirty="0" err="1" smtClean="0"/>
              <a:t>t.b.d</a:t>
            </a:r>
            <a:r>
              <a:rPr lang="de-DE" sz="1900" dirty="0" smtClean="0"/>
              <a:t>. - </a:t>
            </a:r>
            <a:r>
              <a:rPr lang="de-DE" sz="1900" i="1" dirty="0" smtClean="0"/>
              <a:t>Alexander Klein</a:t>
            </a:r>
            <a:endParaRPr lang="de-DE" sz="19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Erik Monchen</a:t>
            </a:r>
            <a:r>
              <a:rPr lang="en-US"/>
              <a:t/>
            </a:r>
            <a:br>
              <a:rPr lang="en-US"/>
            </a:br>
            <a:r>
              <a:rPr lang="en-US" sz="1800">
                <a:hlinkClick r:id="rId7"/>
              </a:rPr>
              <a:t>emo@sqlpass.de</a:t>
            </a:r>
            <a:endParaRPr lang="en-US" sz="1800"/>
          </a:p>
          <a:p>
            <a:pPr marL="0" indent="0">
              <a:buFont typeface="Arial"/>
              <a:buNone/>
            </a:pPr>
            <a:endParaRPr lang="de-DE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8"/>
              </a:rPr>
              <a:t>ssp@sqlpass.de</a:t>
            </a:r>
            <a:endParaRPr lang="de-DE" sz="180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 bwMode="auto">
          <a:xfrm>
            <a:off x="3384794" y="5622081"/>
            <a:ext cx="4038600" cy="83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SQL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Konferenz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Camp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9663" y="561655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683269"/>
              </p:ext>
            </p:extLst>
          </p:nvPr>
        </p:nvGraphicFramePr>
        <p:xfrm>
          <a:off x="241545" y="1317403"/>
          <a:ext cx="8616460" cy="424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11.07.2019</a:t>
                      </a:r>
                      <a:endParaRPr lang="de-DE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Erkrath</a:t>
                      </a:r>
                      <a:endParaRPr lang="de-DE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Aufbau und Wartung einer </a:t>
                      </a:r>
                      <a:r>
                        <a:rPr lang="de-DE" sz="1800" b="0" i="0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Staging</a:t>
                      </a:r>
                      <a:r>
                        <a:rPr lang="de-DE" sz="1800" b="0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Umgebung mit </a:t>
                      </a:r>
                      <a:r>
                        <a:rPr lang="de-DE" sz="1800" b="0" i="0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Biml</a:t>
                      </a:r>
                      <a:r>
                        <a:rPr lang="de-DE" sz="1800" b="0" i="0" kern="12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Benjamin </a:t>
                      </a:r>
                      <a:r>
                        <a:rPr lang="de-DE" sz="1800" b="0" i="0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Weissman</a:t>
                      </a:r>
                      <a:endParaRPr lang="de-DE" sz="1800" b="0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39476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30.08.2019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Erfurt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Verschiedene Szenarien, die ein DBA im täglichen Arbeitsumfeld lösen sollte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Uwe Ricken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21870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11.09.2019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Bad Camberg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Azure </a:t>
                      </a:r>
                      <a:r>
                        <a:rPr lang="de-DE" sz="1800" dirty="0" err="1" smtClean="0"/>
                        <a:t>Powershell</a:t>
                      </a:r>
                      <a:r>
                        <a:rPr lang="de-DE" sz="1800" dirty="0" smtClean="0"/>
                        <a:t> Scripting</a:t>
                      </a:r>
                      <a:r>
                        <a:rPr lang="de-DE" sz="1800" baseline="0" dirty="0" smtClean="0"/>
                        <a:t> für Beginner – Patrick Heyde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3005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08.10.2019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Stuttgart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eines Microsoft SQL Server auf Performanceprobleme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Uwe Ricken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9999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22.10.2019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Hamburg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 Integration Services</a:t>
                      </a:r>
                      <a:r>
                        <a:rPr lang="de-DE" sz="1800" dirty="0" smtClean="0"/>
                        <a:t> </a:t>
                      </a:r>
                      <a:r>
                        <a:rPr lang="de-DE" sz="1800" dirty="0"/>
                        <a:t>– 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23.10.2019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Hamburg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SQL Server Data</a:t>
                      </a:r>
                      <a:r>
                        <a:rPr lang="de-DE" sz="1800" baseline="0" dirty="0" smtClean="0"/>
                        <a:t> Tools – Bernd Jungbluth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12.11.2019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Hannover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Datenschutz</a:t>
                      </a:r>
                      <a:r>
                        <a:rPr lang="de-DE" sz="1800" baseline="0" dirty="0" smtClean="0"/>
                        <a:t> mit SQL Server (2 Tage!) – Bernd Jungbluth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69163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Save </a:t>
            </a:r>
            <a:r>
              <a:rPr lang="de-DE" err="1"/>
              <a:t>the</a:t>
            </a:r>
            <a:r>
              <a:rPr lang="de-DE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0C618"/>
                </a:solidFill>
              </a:rPr>
              <a:t>http://www.sqlkonferenz.de/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909"/>
            <a:ext cx="10239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DataGrillen</a:t>
            </a:r>
            <a:r>
              <a:rPr lang="en-US" sz="3200" dirty="0" smtClean="0"/>
              <a:t> 2020 </a:t>
            </a:r>
            <a:r>
              <a:rPr lang="en-US" sz="3200" dirty="0"/>
              <a:t>– </a:t>
            </a:r>
            <a:r>
              <a:rPr lang="en-US" sz="3200" dirty="0" smtClean="0"/>
              <a:t>28.+29.05.2020</a:t>
            </a:r>
            <a:endParaRPr lang="en-US" sz="3200" dirty="0"/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638"/>
            <a:ext cx="9144000" cy="299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purl.org/dc/elements/1.1/"/>
    <ds:schemaRef ds:uri="http://schemas.microsoft.com/office/2006/documentManagement/types"/>
    <ds:schemaRef ds:uri="2a804a05-350c-434f-85b5-87fb7676bbd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54b418e-1a96-4607-879a-98114147cf2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Bildschirmpräsentation (4:3)</PresentationFormat>
  <Paragraphs>109</Paragraphs>
  <Slides>18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Mitglied werden</vt:lpstr>
      <vt:lpstr>MeetUp</vt:lpstr>
      <vt:lpstr>Die PASS im Netz &amp; Social Media</vt:lpstr>
      <vt:lpstr>Sprecher gesucht</vt:lpstr>
      <vt:lpstr>PASS Essentials</vt:lpstr>
      <vt:lpstr>Save the Date!!!</vt:lpstr>
      <vt:lpstr>Coming back!</vt:lpstr>
      <vt:lpstr>Coming back!</vt:lpstr>
      <vt:lpstr>Coming back!</vt:lpstr>
      <vt:lpstr>Precons now online!</vt:lpstr>
      <vt:lpstr>PASS Camp 2019</vt:lpstr>
      <vt:lpstr>SQL Konferenz 2020</vt:lpstr>
      <vt:lpstr>Helfer gesucht</vt:lpstr>
      <vt:lpstr>PowerPoint-Präsentation</vt:lpstr>
      <vt:lpstr>Und mehr…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65</cp:revision>
  <dcterms:modified xsi:type="dcterms:W3CDTF">2019-08-22T16:03:31Z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